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Девиз урока: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b="1" dirty="0" smtClean="0"/>
              <a:t>« Мы будем успешными, у нас все получится!»</a:t>
            </a: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Словарный диктант: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Бесполосный, рассказать, бессчетный, раскрасавец, сделать, премудрый, прибрежный, приоткрыть, сдуть, разбег.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7239000" cy="936104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4000" dirty="0" smtClean="0"/>
              <a:t> </a:t>
            </a:r>
            <a:r>
              <a:rPr lang="ru-RU" sz="2700" dirty="0" smtClean="0"/>
              <a:t>По каким признакам можно определить, что перед нами СПП?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Над городом уже висело чёрное морозное небо, когда мы пришли в особняк. (М.Булгаков)</a:t>
            </a:r>
            <a:endParaRPr lang="ru-RU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Определите вид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1.Взошёл молодой месяц, и всё кругом потонуло в фантастическом свете. (</a:t>
            </a:r>
            <a:r>
              <a:rPr lang="ru-RU" sz="3200" dirty="0" err="1" smtClean="0"/>
              <a:t>Д.Мамин-Сибиряк</a:t>
            </a:r>
            <a:r>
              <a:rPr lang="ru-RU" sz="3200" dirty="0" smtClean="0"/>
              <a:t>.)</a:t>
            </a:r>
          </a:p>
          <a:p>
            <a:r>
              <a:rPr lang="ru-RU" sz="3200" dirty="0" smtClean="0"/>
              <a:t>2.Все знают: слоны в диковинку у нас.</a:t>
            </a:r>
          </a:p>
          <a:p>
            <a:r>
              <a:rPr lang="ru-RU" sz="3200" dirty="0" smtClean="0"/>
              <a:t>3.В одном месте мы спугнули несколько пар журавлей, которые с печальным криком полетели дальше. (</a:t>
            </a:r>
            <a:r>
              <a:rPr lang="ru-RU" sz="3200" dirty="0" err="1" smtClean="0"/>
              <a:t>Д.Мамин-Сибиряк</a:t>
            </a:r>
            <a:r>
              <a:rPr lang="ru-RU" sz="3200" dirty="0" smtClean="0"/>
              <a:t>.)</a:t>
            </a:r>
            <a:endParaRPr lang="ru-RU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1. ССП</a:t>
            </a:r>
          </a:p>
          <a:p>
            <a:r>
              <a:rPr lang="ru-RU" sz="5400" dirty="0" smtClean="0"/>
              <a:t>2. БСП</a:t>
            </a:r>
          </a:p>
          <a:p>
            <a:r>
              <a:rPr lang="ru-RU" sz="5400" dirty="0" smtClean="0"/>
              <a:t>3. СПП</a:t>
            </a:r>
            <a:endParaRPr lang="ru-RU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Роль указательных слов в </a:t>
            </a:r>
            <a:r>
              <a:rPr lang="ru-RU" dirty="0" smtClean="0"/>
              <a:t>СПП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33</TotalTime>
  <Words>115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Девиз урока:</vt:lpstr>
      <vt:lpstr>Словарный диктант:</vt:lpstr>
      <vt:lpstr>       По каким признакам можно определить, что перед нами СПП?</vt:lpstr>
      <vt:lpstr>Определите вид предложения</vt:lpstr>
      <vt:lpstr>Ответ:</vt:lpstr>
      <vt:lpstr>Роль указательных слов в СПП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US_101</cp:lastModifiedBy>
  <cp:revision>6</cp:revision>
  <dcterms:modified xsi:type="dcterms:W3CDTF">2017-01-19T08:14:38Z</dcterms:modified>
</cp:coreProperties>
</file>